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63" r:id="rId3"/>
    <p:sldId id="266" r:id="rId4"/>
    <p:sldId id="267" r:id="rId5"/>
    <p:sldId id="270" r:id="rId6"/>
    <p:sldId id="268" r:id="rId7"/>
    <p:sldId id="269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608"/>
  </p:normalViewPr>
  <p:slideViewPr>
    <p:cSldViewPr snapToGrid="0" showGuides="1">
      <p:cViewPr varScale="1">
        <p:scale>
          <a:sx n="124" d="100"/>
          <a:sy n="124" d="100"/>
        </p:scale>
        <p:origin x="408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2390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510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20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417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470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9693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63831" y="740414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70063" y="740412"/>
            <a:ext cx="59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66551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66551" y="328418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11665" y="3907336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6041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8523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62390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7440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613278" y="2558159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2849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13423" y="74041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116861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19805A-0184-4F53-7A1B-0045A4C0A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9" r="5671" b="54897"/>
          <a:stretch/>
        </p:blipFill>
        <p:spPr>
          <a:xfrm>
            <a:off x="1032803" y="360550"/>
            <a:ext cx="5271853" cy="4029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0EF31F-846A-F349-D129-DBF884E931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4939" r="26279" b="61482"/>
          <a:stretch/>
        </p:blipFill>
        <p:spPr>
          <a:xfrm>
            <a:off x="6096000" y="546029"/>
            <a:ext cx="5146735" cy="3646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1081502" y="133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997253" y="1357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6321052" y="3625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600834" y="36259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40723" y="363874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600833" y="214752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82538" y="216089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498850" y="2932069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200950" y="39262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00800" y="355240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565843" y="389235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00954" y="389154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135770" y="3563735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863102" y="21523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667168" y="3602048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324927" y="360550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298841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-408251" y="-250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4507500" y="-2504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F3241-BB53-E2D5-308B-D3715CBA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 r="17607" b="54576"/>
          <a:stretch/>
        </p:blipFill>
        <p:spPr>
          <a:xfrm>
            <a:off x="374252" y="1216989"/>
            <a:ext cx="4727570" cy="456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7C4D8-7A7E-5A24-A53E-EA9A18213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27"/>
          <a:stretch/>
        </p:blipFill>
        <p:spPr>
          <a:xfrm>
            <a:off x="5354374" y="1059323"/>
            <a:ext cx="6837626" cy="3854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953054" y="108186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169957" y="10942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419947" y="107004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314790" y="105932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646888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264251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223941" y="106240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719185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478176" y="322458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505998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026625" y="361857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049360" y="438350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768305" y="46522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431804" y="465524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67174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8901E-269E-6598-DD97-A9CF5581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" t="466" r="18297" b="65095"/>
          <a:stretch/>
        </p:blipFill>
        <p:spPr>
          <a:xfrm>
            <a:off x="5169569" y="1059323"/>
            <a:ext cx="5901237" cy="3865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496940" y="698632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414750" y="712534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727024" y="1081866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6954201" y="1094257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091177" y="1070046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006568" y="1059323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359214" y="2597503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8956029" y="2597503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8936267" y="1062400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390415" y="2597503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211050" y="3224581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177228" y="2597503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5780047" y="3628844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9813056" y="4383504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501179" y="4662570"/>
            <a:ext cx="68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133856" y="4665514"/>
            <a:ext cx="70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/>
              <a:t>GTx10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DBF5-D531-053A-D6CD-BA3E7A5A8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8" t="3894" r="12451" b="43790"/>
          <a:stretch/>
        </p:blipFill>
        <p:spPr>
          <a:xfrm>
            <a:off x="339343" y="1059323"/>
            <a:ext cx="4852051" cy="47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6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07CC72-9A35-0329-D80C-AED4F55D9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4" t="1872" r="17682" b="64391"/>
          <a:stretch/>
        </p:blipFill>
        <p:spPr>
          <a:xfrm>
            <a:off x="5338107" y="1205860"/>
            <a:ext cx="5809354" cy="3796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F4877-4071-2F4B-0DCE-A0D441D67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8" r="16755" b="56140"/>
          <a:stretch/>
        </p:blipFill>
        <p:spPr>
          <a:xfrm>
            <a:off x="363976" y="1094257"/>
            <a:ext cx="4949822" cy="4566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342829" y="1017129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260639" y="1031031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747572" y="1081866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005571" y="1094257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121999" y="1070046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047664" y="1059323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441406" y="2597503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8976577" y="2597503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8946541" y="1062400"/>
            <a:ext cx="6740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452059" y="2597503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282968" y="3296499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279968" y="2597503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5841691" y="3628844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9864426" y="4393778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573097" y="4693392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144130" y="4696336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16931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8901E-269E-6598-DD97-A9CF5581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" t="466" r="18297" b="65095"/>
          <a:stretch/>
        </p:blipFill>
        <p:spPr>
          <a:xfrm>
            <a:off x="5652450" y="1377820"/>
            <a:ext cx="5901237" cy="3865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6199631" y="1400363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488452" y="141275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615154" y="1388543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509997" y="1377820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893465" y="292627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469732" y="292627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419148" y="1380897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945214" y="292627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735027" y="3604722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711479" y="292627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283476" y="396788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316485" y="472254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10025156" y="4991341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678381" y="4994285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DBF5-D531-053A-D6CD-BA3E7A5A8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8" t="3894" r="12451" b="43790"/>
          <a:stretch/>
        </p:blipFill>
        <p:spPr>
          <a:xfrm>
            <a:off x="339343" y="1059323"/>
            <a:ext cx="4852051" cy="4725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110F4-464A-710B-23AD-ACEF4C7DFE0C}"/>
              </a:ext>
            </a:extLst>
          </p:cNvPr>
          <p:cNvSpPr txBox="1"/>
          <p:nvPr/>
        </p:nvSpPr>
        <p:spPr>
          <a:xfrm>
            <a:off x="1160980" y="719193"/>
            <a:ext cx="307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1. Sequence similarity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F7FD5-8435-8BE5-7FAE-B7604E8A4CA9}"/>
              </a:ext>
            </a:extLst>
          </p:cNvPr>
          <p:cNvSpPr txBox="1"/>
          <p:nvPr/>
        </p:nvSpPr>
        <p:spPr>
          <a:xfrm>
            <a:off x="7697696" y="719193"/>
            <a:ext cx="193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2. H</a:t>
            </a:r>
            <a:r>
              <a:rPr lang="en-GB" dirty="0"/>
              <a:t>H</a:t>
            </a:r>
            <a:r>
              <a:rPr lang="en-DK" dirty="0"/>
              <a:t>blits network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D7EF55B-8383-2C82-0867-9255D82E0F5B}"/>
              </a:ext>
            </a:extLst>
          </p:cNvPr>
          <p:cNvSpPr/>
          <p:nvPr/>
        </p:nvSpPr>
        <p:spPr>
          <a:xfrm>
            <a:off x="5253064" y="3265676"/>
            <a:ext cx="479363" cy="2750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3905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8901E-269E-6598-DD97-A9CF5581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" t="466" r="18297" b="65095"/>
          <a:stretch/>
        </p:blipFill>
        <p:spPr>
          <a:xfrm>
            <a:off x="-401986" y="6858000"/>
            <a:ext cx="5901237" cy="3865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145195" y="6880543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1434016" y="689293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2560718" y="6868723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4455561" y="6858000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2839029" y="840645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3415296" y="840645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3364712" y="6861077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-109222" y="8406454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4680591" y="9084902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57043" y="8406454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229040" y="944806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4262049" y="10202729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3970720" y="10471521"/>
            <a:ext cx="6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4623945" y="10474465"/>
            <a:ext cx="63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GTx10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DBF5-D531-053A-D6CD-BA3E7A5A8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8" t="3894" r="12451" b="43790"/>
          <a:stretch/>
        </p:blipFill>
        <p:spPr>
          <a:xfrm>
            <a:off x="122605" y="1409857"/>
            <a:ext cx="4852051" cy="472502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D7EF55B-8383-2C82-0867-9255D82E0F5B}"/>
              </a:ext>
            </a:extLst>
          </p:cNvPr>
          <p:cNvSpPr/>
          <p:nvPr/>
        </p:nvSpPr>
        <p:spPr>
          <a:xfrm rot="5400000">
            <a:off x="2308950" y="6350796"/>
            <a:ext cx="479363" cy="2750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70470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6544</TotalTime>
  <Words>126</Words>
  <Application>Microsoft Macintosh PowerPoint</Application>
  <PresentationFormat>Widescreen</PresentationFormat>
  <Paragraphs>117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38</cp:revision>
  <dcterms:created xsi:type="dcterms:W3CDTF">2023-03-03T07:46:38Z</dcterms:created>
  <dcterms:modified xsi:type="dcterms:W3CDTF">2023-12-02T10:03:34Z</dcterms:modified>
</cp:coreProperties>
</file>